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PASTOS BEM VERDEJANTES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PASTOS BEM VERDEJANTES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Pastos bem verdejantes, </a:t>
            </a:r>
          </a:p>
          <a:p>
            <a:r>
              <a:rPr lang="pt-BR" dirty="0"/>
              <a:t>águas puras, me dá. </a:t>
            </a:r>
          </a:p>
          <a:p>
            <a:r>
              <a:rPr lang="pt-BR" dirty="0"/>
              <a:t>Tudo me supre, nada faltará. </a:t>
            </a:r>
          </a:p>
          <a:p>
            <a:r>
              <a:rPr lang="pt-BR" dirty="0"/>
              <a:t>Sou cordeiro de Cristo, </a:t>
            </a:r>
          </a:p>
          <a:p>
            <a:r>
              <a:rPr lang="pt-BR" dirty="0"/>
              <a:t>meu divino Pastor; 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PASTOS BEM VERDEJANTES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5BFD24-4E84-4D68-92A3-9366658730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Seguro estou. </a:t>
            </a:r>
          </a:p>
          <a:p>
            <a:r>
              <a:rPr lang="pt-BR" sz="4000" dirty="0"/>
              <a:t>Águas, sim, pastos, sim; </a:t>
            </a:r>
          </a:p>
          <a:p>
            <a:r>
              <a:rPr lang="pt-BR" sz="4000" dirty="0"/>
              <a:t>Meu Pastor, sim, tudo suprirá. </a:t>
            </a:r>
          </a:p>
          <a:p>
            <a:r>
              <a:rPr lang="pt-BR" sz="4000" dirty="0"/>
              <a:t>Seguirei, seguirei, seguirei </a:t>
            </a:r>
          </a:p>
          <a:p>
            <a:r>
              <a:rPr lang="pt-BR" sz="4000" dirty="0"/>
              <a:t>Meu bom Pastor. </a:t>
            </a:r>
          </a:p>
        </p:txBody>
      </p:sp>
    </p:spTree>
    <p:extLst>
      <p:ext uri="{BB962C8B-B14F-4D97-AF65-F5344CB8AC3E}">
        <p14:creationId xmlns:p14="http://schemas.microsoft.com/office/powerpoint/2010/main" val="68261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66</Words>
  <Application>Microsoft Office PowerPoint</Application>
  <PresentationFormat>Apresentação na tela (16:9)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PASTOS BEM VERDEJANTES</vt:lpstr>
      <vt:lpstr>PASTOS BEM VERDEJANTES</vt:lpstr>
      <vt:lpstr>PASTOS BEM VERDEJANTES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2019-06-12T23:22:59Z</dcterms:modified>
</cp:coreProperties>
</file>